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2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CFAE8C-A69C-467B-867D-0C26E8CC1E48}" type="datetimeFigureOut">
              <a:rPr lang="cs-CZ" smtClean="0"/>
              <a:t>17. 9. 2012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6D0529-A03E-4877-8EBA-E4B0208173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6/Electric_motor_cycle_1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pcbheaven.com/wikipages/How_DC_Motors_Work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bheaven.com/wikipages/How_DC_Motors_Work/" TargetMode="External"/><Relationship Id="rId2" Type="http://schemas.openxmlformats.org/officeDocument/2006/relationships/hyperlink" Target="http://upload.wikimedia.org/wikipedia/commons/e/e6/Electric_motor_cycle_1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cs-CZ" dirty="0" smtClean="0"/>
              <a:t>Elektrický motor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8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Části el. motoru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808" y="1460290"/>
            <a:ext cx="3672408" cy="367240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87808" y="5517232"/>
            <a:ext cx="3540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3"/>
              </a:rPr>
              <a:t>http://</a:t>
            </a:r>
            <a:r>
              <a:rPr lang="cs-CZ" sz="1000" dirty="0" smtClean="0">
                <a:hlinkClick r:id="rId3"/>
              </a:rPr>
              <a:t>upload.wikimedia.org/wikipedia/commons/e/e6/Electric_motor_cycle_1.png</a:t>
            </a:r>
            <a:r>
              <a:rPr lang="cs-CZ" sz="1000" dirty="0" smtClean="0"/>
              <a:t> [1]</a:t>
            </a:r>
            <a:endParaRPr lang="cs-CZ" sz="1000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2699792" y="1337130"/>
            <a:ext cx="4248472" cy="1227774"/>
            <a:chOff x="2699792" y="1337130"/>
            <a:chExt cx="4248472" cy="1227774"/>
          </a:xfrm>
        </p:grpSpPr>
        <p:cxnSp>
          <p:nvCxnSpPr>
            <p:cNvPr id="12" name="Přímá spojnice se šipkou 11"/>
            <p:cNvCxnSpPr/>
            <p:nvPr/>
          </p:nvCxnSpPr>
          <p:spPr>
            <a:xfrm flipH="1">
              <a:off x="3563888" y="1556792"/>
              <a:ext cx="2160240" cy="10081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/>
            <p:nvPr/>
          </p:nvCxnSpPr>
          <p:spPr>
            <a:xfrm flipH="1">
              <a:off x="2699792" y="1556792"/>
              <a:ext cx="3024336" cy="28803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ovéPole 14"/>
            <p:cNvSpPr txBox="1"/>
            <p:nvPr/>
          </p:nvSpPr>
          <p:spPr>
            <a:xfrm>
              <a:off x="5652120" y="133713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magnety</a:t>
              </a:r>
              <a:endParaRPr lang="cs-CZ" dirty="0"/>
            </a:p>
          </p:txBody>
        </p:sp>
      </p:grpSp>
      <p:grpSp>
        <p:nvGrpSpPr>
          <p:cNvPr id="23" name="Skupina 22"/>
          <p:cNvGrpSpPr/>
          <p:nvPr/>
        </p:nvGrpSpPr>
        <p:grpSpPr>
          <a:xfrm>
            <a:off x="2483768" y="2740278"/>
            <a:ext cx="4276542" cy="616714"/>
            <a:chOff x="2483768" y="2740278"/>
            <a:chExt cx="4276542" cy="616714"/>
          </a:xfrm>
        </p:grpSpPr>
        <p:cxnSp>
          <p:nvCxnSpPr>
            <p:cNvPr id="18" name="Přímá spojnice se šipkou 17"/>
            <p:cNvCxnSpPr/>
            <p:nvPr/>
          </p:nvCxnSpPr>
          <p:spPr>
            <a:xfrm flipH="1">
              <a:off x="3203848" y="2944055"/>
              <a:ext cx="2278255" cy="41293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/>
            <p:cNvCxnSpPr/>
            <p:nvPr/>
          </p:nvCxnSpPr>
          <p:spPr>
            <a:xfrm flipH="1" flipV="1">
              <a:off x="2483768" y="2852936"/>
              <a:ext cx="3024336" cy="9650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ovéPole 20"/>
            <p:cNvSpPr txBox="1"/>
            <p:nvPr/>
          </p:nvSpPr>
          <p:spPr>
            <a:xfrm>
              <a:off x="5464166" y="2740278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cívka</a:t>
              </a:r>
              <a:endParaRPr lang="cs-CZ" dirty="0"/>
            </a:p>
          </p:txBody>
        </p:sp>
      </p:grpSp>
      <p:grpSp>
        <p:nvGrpSpPr>
          <p:cNvPr id="28" name="Skupina 27"/>
          <p:cNvGrpSpPr/>
          <p:nvPr/>
        </p:nvGrpSpPr>
        <p:grpSpPr>
          <a:xfrm>
            <a:off x="3347864" y="3284984"/>
            <a:ext cx="4634896" cy="369332"/>
            <a:chOff x="3347864" y="3284984"/>
            <a:chExt cx="4634896" cy="369332"/>
          </a:xfrm>
        </p:grpSpPr>
        <p:cxnSp>
          <p:nvCxnSpPr>
            <p:cNvPr id="25" name="Přímá spojnice se šipkou 24"/>
            <p:cNvCxnSpPr/>
            <p:nvPr/>
          </p:nvCxnSpPr>
          <p:spPr>
            <a:xfrm flipH="1">
              <a:off x="3347864" y="3501008"/>
              <a:ext cx="2232248" cy="14401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5537860" y="3284984"/>
              <a:ext cx="24449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jádro elektromagnetu</a:t>
              </a:r>
              <a:endParaRPr lang="cs-CZ" dirty="0"/>
            </a:p>
          </p:txBody>
        </p:sp>
      </p:grpSp>
      <p:grpSp>
        <p:nvGrpSpPr>
          <p:cNvPr id="1025" name="Skupina 1024"/>
          <p:cNvGrpSpPr/>
          <p:nvPr/>
        </p:nvGrpSpPr>
        <p:grpSpPr>
          <a:xfrm>
            <a:off x="2483768" y="3573016"/>
            <a:ext cx="4307979" cy="748483"/>
            <a:chOff x="2483768" y="3573016"/>
            <a:chExt cx="4307979" cy="748483"/>
          </a:xfrm>
        </p:grpSpPr>
        <p:cxnSp>
          <p:nvCxnSpPr>
            <p:cNvPr id="30" name="Přímá spojnice se šipkou 29"/>
            <p:cNvCxnSpPr/>
            <p:nvPr/>
          </p:nvCxnSpPr>
          <p:spPr>
            <a:xfrm flipH="1" flipV="1">
              <a:off x="2483768" y="3573016"/>
              <a:ext cx="3096344" cy="57606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" name="TextovéPole 1023"/>
            <p:cNvSpPr txBox="1"/>
            <p:nvPr/>
          </p:nvSpPr>
          <p:spPr>
            <a:xfrm>
              <a:off x="5529863" y="3952167"/>
              <a:ext cx="1261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komutátor</a:t>
              </a:r>
              <a:endParaRPr lang="cs-CZ" dirty="0"/>
            </a:p>
          </p:txBody>
        </p:sp>
      </p:grpSp>
      <p:grpSp>
        <p:nvGrpSpPr>
          <p:cNvPr id="1035" name="Skupina 1034"/>
          <p:cNvGrpSpPr/>
          <p:nvPr/>
        </p:nvGrpSpPr>
        <p:grpSpPr>
          <a:xfrm>
            <a:off x="1907704" y="3717032"/>
            <a:ext cx="4596396" cy="1247156"/>
            <a:chOff x="1907704" y="3717032"/>
            <a:chExt cx="4596396" cy="1247156"/>
          </a:xfrm>
        </p:grpSpPr>
        <p:cxnSp>
          <p:nvCxnSpPr>
            <p:cNvPr id="1028" name="Přímá spojnice se šipkou 1027"/>
            <p:cNvCxnSpPr/>
            <p:nvPr/>
          </p:nvCxnSpPr>
          <p:spPr>
            <a:xfrm flipH="1" flipV="1">
              <a:off x="2843808" y="3789040"/>
              <a:ext cx="2736304" cy="100811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0" name="Přímá spojnice se šipkou 1029"/>
            <p:cNvCxnSpPr/>
            <p:nvPr/>
          </p:nvCxnSpPr>
          <p:spPr>
            <a:xfrm flipH="1" flipV="1">
              <a:off x="1907704" y="3717032"/>
              <a:ext cx="3672408" cy="107938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4" name="TextovéPole 1033"/>
            <p:cNvSpPr txBox="1"/>
            <p:nvPr/>
          </p:nvSpPr>
          <p:spPr>
            <a:xfrm>
              <a:off x="5537169" y="4594856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kartáče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07401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512511" cy="1143000"/>
          </a:xfrm>
        </p:spPr>
        <p:txBody>
          <a:bodyPr/>
          <a:lstStyle/>
          <a:p>
            <a:pPr algn="l"/>
            <a:r>
              <a:rPr lang="cs-CZ" sz="3600" dirty="0" smtClean="0"/>
              <a:t>Princip činnosti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56805" y="1429417"/>
            <a:ext cx="6912768" cy="12961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dirty="0"/>
              <a:t>Rotační přepínač zvaný komutátor mění směr elektrického proudu a polaritu magnetického pole procházejícího kotvou dvakrát během každé otáčky. Tím zajistí, že síla působící na póly rotoru má stále stejný směr.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91680" y="6237312"/>
            <a:ext cx="56166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Obr.: </a:t>
            </a:r>
            <a:r>
              <a:rPr lang="cs-CZ" sz="1000" dirty="0">
                <a:hlinkClick r:id="rId2"/>
              </a:rPr>
              <a:t>http://www.pcbheaven.com/wikipages/How_DC_Motors_Work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smtClean="0"/>
              <a:t>  [2]</a:t>
            </a:r>
            <a:endParaRPr lang="cs-CZ" sz="1000" dirty="0"/>
          </a:p>
        </p:txBody>
      </p:sp>
      <p:pic>
        <p:nvPicPr>
          <p:cNvPr id="2050" name="Picture 2" descr="http://www.pcbheaven.com/wikipages/images/howdcmotorworks_126963794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74476"/>
            <a:ext cx="4536504" cy="362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cbheaven.com/wikipages/images/howdcmotorworks_126963733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630" y="2725561"/>
            <a:ext cx="2447925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 flipV="1">
            <a:off x="4788024" y="3606298"/>
            <a:ext cx="1728192" cy="47077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603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370559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Autor: 			Petr Machálek</a:t>
            </a:r>
          </a:p>
          <a:p>
            <a:r>
              <a:rPr lang="cs-CZ" dirty="0" smtClean="0"/>
              <a:t>Vzdělávací oblast:	Člověk a příroda</a:t>
            </a:r>
          </a:p>
          <a:p>
            <a:r>
              <a:rPr lang="cs-CZ" dirty="0" smtClean="0"/>
              <a:t>Vzdělávací obor: 	Fyzika</a:t>
            </a:r>
          </a:p>
          <a:p>
            <a:r>
              <a:rPr lang="cs-CZ" dirty="0" smtClean="0"/>
              <a:t>Ročník: 		9.</a:t>
            </a:r>
          </a:p>
          <a:p>
            <a:r>
              <a:rPr lang="cs-CZ" dirty="0" smtClean="0"/>
              <a:t>Období použití: 		1. pololetí šk. roku</a:t>
            </a:r>
          </a:p>
          <a:p>
            <a:r>
              <a:rPr lang="cs-CZ" dirty="0" smtClean="0"/>
              <a:t>Vytvořeno: 		29. </a:t>
            </a:r>
            <a:r>
              <a:rPr lang="cs-CZ" smtClean="0"/>
              <a:t>9. </a:t>
            </a:r>
            <a:r>
              <a:rPr lang="cs-CZ" dirty="0" smtClean="0"/>
              <a:t>2012</a:t>
            </a:r>
          </a:p>
          <a:p>
            <a:r>
              <a:rPr lang="cs-CZ" dirty="0" smtClean="0"/>
              <a:t>Způsob použití: </a:t>
            </a:r>
          </a:p>
          <a:p>
            <a:pPr lvl="1"/>
            <a:r>
              <a:rPr lang="cs-CZ" dirty="0" smtClean="0"/>
              <a:t>DUM lze použít s projektorem při výkladu nového učiva.</a:t>
            </a:r>
          </a:p>
          <a:p>
            <a:pPr lvl="1"/>
            <a:r>
              <a:rPr lang="cs-CZ" dirty="0" smtClean="0"/>
              <a:t>Dále je DUM žáky využíván při domácí přípravě. </a:t>
            </a:r>
          </a:p>
          <a:p>
            <a:r>
              <a:rPr lang="cs-CZ" dirty="0" smtClean="0"/>
              <a:t>Zdroje informací:</a:t>
            </a:r>
          </a:p>
          <a:p>
            <a:pPr lvl="2"/>
            <a:r>
              <a:rPr lang="cs-CZ" dirty="0" smtClean="0"/>
              <a:t>[1]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://upload.wikimedia.org/wikipedia/commons/e/e6/Electric_motor_cycle_1.png</a:t>
            </a:r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 smtClean="0"/>
              <a:t>[2] </a:t>
            </a:r>
            <a:r>
              <a:rPr lang="cs-CZ" dirty="0">
                <a:hlinkClick r:id="rId3"/>
              </a:rPr>
              <a:t>http://www.pcbheaven.com/wikipages/How_DC_Motors_Work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CBAC862-56D3-4C15-B5DE-8B8485648F31}" vid="{E92DEF40-6BF1-4548-A97D-6C578EA707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F_9_00_xxx</Template>
  <TotalTime>1</TotalTime>
  <Words>67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Georgia</vt:lpstr>
      <vt:lpstr>Trebuchet MS</vt:lpstr>
      <vt:lpstr>Aerodynamika</vt:lpstr>
      <vt:lpstr>Elektrický motor</vt:lpstr>
      <vt:lpstr>Části el. motoru</vt:lpstr>
      <vt:lpstr>Princip činnosti</vt:lpstr>
      <vt:lpstr>Prezentace aplikace PowerPoint</vt:lpstr>
    </vt:vector>
  </TitlesOfParts>
  <Company>Základní škola, Loděnice, okr. Znojmo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Elektrický motor</dc:title>
  <dc:creator>Petr Machálek</dc:creator>
  <cp:lastModifiedBy>Petr Machálek</cp:lastModifiedBy>
  <cp:revision>1</cp:revision>
  <dcterms:created xsi:type="dcterms:W3CDTF">2012-09-16T23:21:18Z</dcterms:created>
  <dcterms:modified xsi:type="dcterms:W3CDTF">2012-09-16T23:22:28Z</dcterms:modified>
</cp:coreProperties>
</file>